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73" r:id="rId3"/>
    <p:sldId id="272" r:id="rId4"/>
    <p:sldId id="260" r:id="rId5"/>
    <p:sldId id="257" r:id="rId6"/>
    <p:sldId id="258" r:id="rId7"/>
    <p:sldId id="259" r:id="rId8"/>
    <p:sldId id="270" r:id="rId9"/>
    <p:sldId id="263" r:id="rId10"/>
    <p:sldId id="267" r:id="rId11"/>
    <p:sldId id="268" r:id="rId12"/>
    <p:sldId id="269" r:id="rId13"/>
    <p:sldId id="271" r:id="rId14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5FA9599-D89F-4B93-BB3A-95A8140F84B9}">
          <p14:sldIdLst>
            <p14:sldId id="261"/>
            <p14:sldId id="273"/>
            <p14:sldId id="272"/>
          </p14:sldIdLst>
        </p14:section>
        <p14:section name="封面及目录" id="{9DE0685E-4EAA-4115-AE8C-D75DA21DB40C}">
          <p14:sldIdLst>
            <p14:sldId id="260"/>
            <p14:sldId id="257"/>
          </p14:sldIdLst>
        </p14:section>
        <p14:section name="第一章" id="{48980DBC-74EF-4E13-B17D-E577DEF01B70}">
          <p14:sldIdLst>
            <p14:sldId id="258"/>
            <p14:sldId id="259"/>
          </p14:sldIdLst>
        </p14:section>
        <p14:section name="第二-五章" id="{C54C4597-FD31-48B7-907C-D370871DEA16}">
          <p14:sldIdLst>
            <p14:sldId id="270"/>
            <p14:sldId id="263"/>
            <p14:sldId id="267"/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2E1"/>
    <a:srgbClr val="3F70C4"/>
    <a:srgbClr val="CFD5EA"/>
    <a:srgbClr val="9B0100"/>
    <a:srgbClr val="4372C4"/>
    <a:srgbClr val="2F5598"/>
    <a:srgbClr val="005BAC"/>
    <a:srgbClr val="2E5697"/>
    <a:srgbClr val="335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0942" autoAdjust="0"/>
  </p:normalViewPr>
  <p:slideViewPr>
    <p:cSldViewPr snapToGrid="0" snapToObjects="1" showGuides="1">
      <p:cViewPr varScale="1">
        <p:scale>
          <a:sx n="81" d="100"/>
          <a:sy n="81" d="100"/>
        </p:scale>
        <p:origin x="309" y="38"/>
      </p:cViewPr>
      <p:guideLst>
        <p:guide orient="horz" pos="4201"/>
        <p:guide pos="2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7D127-6B23-E942-BAE3-A65FC2C8C6A1}" type="datetimeFigureOut">
              <a:rPr kumimoji="1" lang="zh-CN" altLang="en-US" smtClean="0"/>
              <a:t>2025/2/20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9CF2-227E-B542-BE26-46F319FF9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82DF-22C4-194F-B7E3-8BC41D6D1654}" type="datetimeFigureOut">
              <a:rPr kumimoji="1" lang="zh-CN" altLang="en-US" smtClean="0"/>
              <a:t>2025/2/20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F8ED2-7FB2-614D-A05D-9AE01AE88D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开头/结尾">
    <p:bg>
      <p:bgPr>
        <a:blipFill dpi="0" rotWithShape="1">
          <a:blip r:embed="rId2">
            <a:alphaModFix amt="9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0312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1299459" y="2928162"/>
            <a:ext cx="9552791" cy="5905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sz="3600" b="1" i="0" kern="1200" spc="140" baseline="0" dirty="0" smtClean="0">
                <a:solidFill>
                  <a:srgbClr val="4571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en-GB" altLang="zh-CN" dirty="0"/>
              <a:t>Here is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English name of your thesis</a:t>
            </a:r>
            <a:r>
              <a:rPr kumimoji="1" lang="en-GB" altLang="zh-CN" dirty="0"/>
              <a:t> </a:t>
            </a:r>
          </a:p>
        </p:txBody>
      </p:sp>
      <p:sp>
        <p:nvSpPr>
          <p:cNvPr id="17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896249" y="3641807"/>
            <a:ext cx="10483750" cy="312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en-GB" altLang="zh-CN" sz="1800" b="1" kern="1200" dirty="0">
                <a:solidFill>
                  <a:srgbClr val="3F70C4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GB" altLang="zh-CN" dirty="0"/>
              <a:t>Here is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English name of your thesis</a:t>
            </a:r>
            <a:r>
              <a:rPr kumimoji="1" lang="en-GB" altLang="zh-CN" dirty="0"/>
              <a:t> 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12192000" cy="31283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6534857"/>
            <a:ext cx="12192000" cy="312831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4850278-DF94-C1DA-A95A-0972E57A30E3}"/>
              </a:ext>
            </a:extLst>
          </p:cNvPr>
          <p:cNvGrpSpPr/>
          <p:nvPr userDrawn="1"/>
        </p:nvGrpSpPr>
        <p:grpSpPr>
          <a:xfrm>
            <a:off x="163182" y="435926"/>
            <a:ext cx="5484584" cy="633670"/>
            <a:chOff x="372331" y="503589"/>
            <a:chExt cx="6332585" cy="73164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722CB44-EB02-ABAD-65D8-150D3552935E}"/>
                </a:ext>
              </a:extLst>
            </p:cNvPr>
            <p:cNvGrpSpPr/>
            <p:nvPr userDrawn="1"/>
          </p:nvGrpSpPr>
          <p:grpSpPr>
            <a:xfrm>
              <a:off x="372331" y="531032"/>
              <a:ext cx="3204587" cy="680594"/>
              <a:chOff x="513205" y="625260"/>
              <a:chExt cx="5410075" cy="1148997"/>
            </a:xfrm>
          </p:grpSpPr>
          <p:pic>
            <p:nvPicPr>
              <p:cNvPr id="5" name="图片 4" descr="卡通人物&#10;&#10;中度可信度描述已自动生成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1888381" y="676728"/>
                <a:ext cx="4034899" cy="1039587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3205" y="625260"/>
                <a:ext cx="1148998" cy="1148997"/>
              </a:xfrm>
              <a:prstGeom prst="rect">
                <a:avLst/>
              </a:prstGeom>
            </p:spPr>
          </p:pic>
        </p:grpSp>
        <p:pic>
          <p:nvPicPr>
            <p:cNvPr id="4" name="图片 3" descr="徽标&#10;&#10;AI 生成的内容可能不正确。">
              <a:extLst>
                <a:ext uri="{FF2B5EF4-FFF2-40B4-BE49-F238E27FC236}">
                  <a16:creationId xmlns:a16="http://schemas.microsoft.com/office/drawing/2014/main" id="{2A97EA5A-7DEF-3D79-C1D9-B7C1823F5F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733011" y="503589"/>
              <a:ext cx="2971905" cy="7316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资源和示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781E709-D1CE-3D5C-CECC-E1319FD11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7835" y="212435"/>
            <a:ext cx="611909" cy="611909"/>
          </a:xfrm>
          <a:prstGeom prst="rect">
            <a:avLst/>
          </a:prstGeom>
        </p:spPr>
      </p:pic>
      <p:sp>
        <p:nvSpPr>
          <p:cNvPr id="5" name="内容占位符 6">
            <a:extLst>
              <a:ext uri="{FF2B5EF4-FFF2-40B4-BE49-F238E27FC236}">
                <a16:creationId xmlns:a16="http://schemas.microsoft.com/office/drawing/2014/main" id="{DCA00B06-C0FD-994F-DF99-0C04AD2BD3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19549" y="324884"/>
            <a:ext cx="1807873" cy="4046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2000" b="1" kern="1200" spc="110" noProof="0" dirty="0" smtClean="0">
                <a:solidFill>
                  <a:srgbClr val="4A82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110" normalizeH="0" baseline="0" noProof="0" dirty="0">
                <a:ln>
                  <a:noFill/>
                </a:ln>
                <a:solidFill>
                  <a:srgbClr val="005BA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资源和示例</a:t>
            </a:r>
          </a:p>
        </p:txBody>
      </p:sp>
    </p:spTree>
    <p:extLst>
      <p:ext uri="{BB962C8B-B14F-4D97-AF65-F5344CB8AC3E}">
        <p14:creationId xmlns:p14="http://schemas.microsoft.com/office/powerpoint/2010/main" val="202322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alphaModFix amt="9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" y="-3265"/>
            <a:ext cx="12191999" cy="6861263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59"/>
          <p:cNvSpPr/>
          <p:nvPr userDrawn="1"/>
        </p:nvSpPr>
        <p:spPr>
          <a:xfrm flipH="1">
            <a:off x="-2" y="-3263"/>
            <a:ext cx="12192001" cy="111162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  <a:gd name="connsiteX0-1" fmla="*/ 6297053 w 12192000"/>
              <a:gd name="connsiteY0-2" fmla="*/ 26613 h 723900"/>
              <a:gd name="connsiteX1-3" fmla="*/ 2755900 w 12192000"/>
              <a:gd name="connsiteY1-4" fmla="*/ 0 h 723900"/>
              <a:gd name="connsiteX2-5" fmla="*/ 4 w 12192000"/>
              <a:gd name="connsiteY2-6" fmla="*/ 0 h 723900"/>
              <a:gd name="connsiteX3-7" fmla="*/ 0 w 12192000"/>
              <a:gd name="connsiteY3-8" fmla="*/ 0 h 723900"/>
              <a:gd name="connsiteX4-9" fmla="*/ 0 w 12192000"/>
              <a:gd name="connsiteY4-10" fmla="*/ 723900 h 723900"/>
              <a:gd name="connsiteX5-11" fmla="*/ 1987354 w 12192000"/>
              <a:gd name="connsiteY5-12" fmla="*/ 723900 h 723900"/>
              <a:gd name="connsiteX6-13" fmla="*/ 2038350 w 12192000"/>
              <a:gd name="connsiteY6-14" fmla="*/ 717550 h 723900"/>
              <a:gd name="connsiteX7-15" fmla="*/ 2753650 w 12192000"/>
              <a:gd name="connsiteY7-16" fmla="*/ 288000 h 723900"/>
              <a:gd name="connsiteX8-17" fmla="*/ 12192000 w 12192000"/>
              <a:gd name="connsiteY8-18" fmla="*/ 288000 h 723900"/>
              <a:gd name="connsiteX9" fmla="*/ 6297053 w 12192000"/>
              <a:gd name="connsiteY9" fmla="*/ 26613 h 723900"/>
              <a:gd name="connsiteX0-19" fmla="*/ 6297053 w 6303056"/>
              <a:gd name="connsiteY0-20" fmla="*/ 26613 h 723900"/>
              <a:gd name="connsiteX1-21" fmla="*/ 2755900 w 6303056"/>
              <a:gd name="connsiteY1-22" fmla="*/ 0 h 723900"/>
              <a:gd name="connsiteX2-23" fmla="*/ 4 w 6303056"/>
              <a:gd name="connsiteY2-24" fmla="*/ 0 h 723900"/>
              <a:gd name="connsiteX3-25" fmla="*/ 0 w 6303056"/>
              <a:gd name="connsiteY3-26" fmla="*/ 0 h 723900"/>
              <a:gd name="connsiteX4-27" fmla="*/ 0 w 6303056"/>
              <a:gd name="connsiteY4-28" fmla="*/ 723900 h 723900"/>
              <a:gd name="connsiteX5-29" fmla="*/ 1987354 w 6303056"/>
              <a:gd name="connsiteY5-30" fmla="*/ 723900 h 723900"/>
              <a:gd name="connsiteX6-31" fmla="*/ 2038350 w 6303056"/>
              <a:gd name="connsiteY6-32" fmla="*/ 717550 h 723900"/>
              <a:gd name="connsiteX7-33" fmla="*/ 2753650 w 6303056"/>
              <a:gd name="connsiteY7-34" fmla="*/ 288000 h 723900"/>
              <a:gd name="connsiteX8-35" fmla="*/ 6303056 w 6303056"/>
              <a:gd name="connsiteY8-36" fmla="*/ 261387 h 723900"/>
              <a:gd name="connsiteX9-37" fmla="*/ 6297053 w 6303056"/>
              <a:gd name="connsiteY9-38" fmla="*/ 26613 h 723900"/>
              <a:gd name="connsiteX0-39" fmla="*/ 6312861 w 6312861"/>
              <a:gd name="connsiteY0-40" fmla="*/ 3253 h 723900"/>
              <a:gd name="connsiteX1-41" fmla="*/ 2755900 w 6312861"/>
              <a:gd name="connsiteY1-42" fmla="*/ 0 h 723900"/>
              <a:gd name="connsiteX2-43" fmla="*/ 4 w 6312861"/>
              <a:gd name="connsiteY2-44" fmla="*/ 0 h 723900"/>
              <a:gd name="connsiteX3-45" fmla="*/ 0 w 6312861"/>
              <a:gd name="connsiteY3-46" fmla="*/ 0 h 723900"/>
              <a:gd name="connsiteX4-47" fmla="*/ 0 w 6312861"/>
              <a:gd name="connsiteY4-48" fmla="*/ 723900 h 723900"/>
              <a:gd name="connsiteX5-49" fmla="*/ 1987354 w 6312861"/>
              <a:gd name="connsiteY5-50" fmla="*/ 723900 h 723900"/>
              <a:gd name="connsiteX6-51" fmla="*/ 2038350 w 6312861"/>
              <a:gd name="connsiteY6-52" fmla="*/ 717550 h 723900"/>
              <a:gd name="connsiteX7-53" fmla="*/ 2753650 w 6312861"/>
              <a:gd name="connsiteY7-54" fmla="*/ 288000 h 723900"/>
              <a:gd name="connsiteX8-55" fmla="*/ 6303056 w 6312861"/>
              <a:gd name="connsiteY8-56" fmla="*/ 261387 h 723900"/>
              <a:gd name="connsiteX9-57" fmla="*/ 6312861 w 6312861"/>
              <a:gd name="connsiteY9-58" fmla="*/ 3253 h 723900"/>
              <a:gd name="connsiteX0-59" fmla="*/ 6312861 w 6312861"/>
              <a:gd name="connsiteY0-60" fmla="*/ 3253 h 723900"/>
              <a:gd name="connsiteX1-61" fmla="*/ 2755900 w 6312861"/>
              <a:gd name="connsiteY1-62" fmla="*/ 0 h 723900"/>
              <a:gd name="connsiteX2-63" fmla="*/ 4 w 6312861"/>
              <a:gd name="connsiteY2-64" fmla="*/ 0 h 723900"/>
              <a:gd name="connsiteX3-65" fmla="*/ 0 w 6312861"/>
              <a:gd name="connsiteY3-66" fmla="*/ 0 h 723900"/>
              <a:gd name="connsiteX4-67" fmla="*/ 0 w 6312861"/>
              <a:gd name="connsiteY4-68" fmla="*/ 723900 h 723900"/>
              <a:gd name="connsiteX5-69" fmla="*/ 1987354 w 6312861"/>
              <a:gd name="connsiteY5-70" fmla="*/ 723900 h 723900"/>
              <a:gd name="connsiteX6-71" fmla="*/ 2038350 w 6312861"/>
              <a:gd name="connsiteY6-72" fmla="*/ 717550 h 723900"/>
              <a:gd name="connsiteX7-73" fmla="*/ 2753650 w 6312861"/>
              <a:gd name="connsiteY7-74" fmla="*/ 288000 h 723900"/>
              <a:gd name="connsiteX8-75" fmla="*/ 6312540 w 6312861"/>
              <a:gd name="connsiteY8-76" fmla="*/ 261387 h 723900"/>
              <a:gd name="connsiteX9-77" fmla="*/ 6312861 w 6312861"/>
              <a:gd name="connsiteY9-78" fmla="*/ 3253 h 723900"/>
              <a:gd name="connsiteX0-79" fmla="*/ 6312861 w 6312861"/>
              <a:gd name="connsiteY0-80" fmla="*/ 3253 h 723900"/>
              <a:gd name="connsiteX1-81" fmla="*/ 2755900 w 6312861"/>
              <a:gd name="connsiteY1-82" fmla="*/ 0 h 723900"/>
              <a:gd name="connsiteX2-83" fmla="*/ 4 w 6312861"/>
              <a:gd name="connsiteY2-84" fmla="*/ 0 h 723900"/>
              <a:gd name="connsiteX3-85" fmla="*/ 0 w 6312861"/>
              <a:gd name="connsiteY3-86" fmla="*/ 0 h 723900"/>
              <a:gd name="connsiteX4-87" fmla="*/ 0 w 6312861"/>
              <a:gd name="connsiteY4-88" fmla="*/ 723900 h 723900"/>
              <a:gd name="connsiteX5-89" fmla="*/ 1987354 w 6312861"/>
              <a:gd name="connsiteY5-90" fmla="*/ 723900 h 723900"/>
              <a:gd name="connsiteX6-91" fmla="*/ 2164841 w 6312861"/>
              <a:gd name="connsiteY6-92" fmla="*/ 717550 h 723900"/>
              <a:gd name="connsiteX7-93" fmla="*/ 2753650 w 6312861"/>
              <a:gd name="connsiteY7-94" fmla="*/ 288000 h 723900"/>
              <a:gd name="connsiteX8-95" fmla="*/ 6312540 w 6312861"/>
              <a:gd name="connsiteY8-96" fmla="*/ 261387 h 723900"/>
              <a:gd name="connsiteX9-97" fmla="*/ 6312861 w 6312861"/>
              <a:gd name="connsiteY9-98" fmla="*/ 3253 h 723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6312861" h="723900">
                <a:moveTo>
                  <a:pt x="6312861" y="3253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164841" y="717550"/>
                </a:lnTo>
                <a:cubicBezTo>
                  <a:pt x="2623782" y="642783"/>
                  <a:pt x="2062367" y="364027"/>
                  <a:pt x="2753650" y="288000"/>
                </a:cubicBezTo>
                <a:cubicBezTo>
                  <a:pt x="3444933" y="211973"/>
                  <a:pt x="3166423" y="261387"/>
                  <a:pt x="6312540" y="261387"/>
                </a:cubicBezTo>
                <a:cubicBezTo>
                  <a:pt x="6312540" y="165387"/>
                  <a:pt x="6312861" y="99253"/>
                  <a:pt x="6312861" y="325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0C78CDE-8B0F-4DF1-330B-3F8F89576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4477" y="262391"/>
            <a:ext cx="4424600" cy="510815"/>
          </a:xfrm>
          <a:prstGeom prst="roundRect">
            <a:avLst>
              <a:gd name="adj" fmla="val 188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60"/>
          <p:cNvCxnSpPr/>
          <p:nvPr userDrawn="1"/>
        </p:nvCxnSpPr>
        <p:spPr>
          <a:xfrm>
            <a:off x="4491921" y="1943843"/>
            <a:ext cx="0" cy="305377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15"/>
          <p:cNvSpPr>
            <a:spLocks noGrp="1"/>
          </p:cNvSpPr>
          <p:nvPr>
            <p:ph sz="quarter" idx="11"/>
          </p:nvPr>
        </p:nvSpPr>
        <p:spPr>
          <a:xfrm>
            <a:off x="5011660" y="1810989"/>
            <a:ext cx="4668814" cy="7991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zh-CN" altLang="en-US" sz="5400" b="1" i="0" kern="1200" spc="140" baseline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35" name="内容占位符 15"/>
          <p:cNvSpPr>
            <a:spLocks noGrp="1"/>
          </p:cNvSpPr>
          <p:nvPr>
            <p:ph sz="quarter" idx="12"/>
          </p:nvPr>
        </p:nvSpPr>
        <p:spPr>
          <a:xfrm>
            <a:off x="5011659" y="3123216"/>
            <a:ext cx="4937651" cy="1905776"/>
          </a:xfrm>
          <a:prstGeom prst="rect">
            <a:avLst/>
          </a:prstGeom>
        </p:spPr>
        <p:txBody>
          <a:bodyPr>
            <a:noAutofit/>
          </a:bodyPr>
          <a:lstStyle>
            <a:lvl1pPr marL="405130" indent="-405130" algn="l">
              <a:buFont typeface="Wingdings" panose="05000000000000000000" pitchFamily="2" charset="2"/>
              <a:buChar char="ü"/>
              <a:defRPr lang="zh-CN" altLang="en-US" sz="2800" b="1" i="0" kern="1200" spc="140" baseline="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5011659" y="2809022"/>
            <a:ext cx="2517290" cy="11534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文本&#10;&#10;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6381" y="228601"/>
            <a:ext cx="4430962" cy="684696"/>
          </a:xfrm>
          <a:prstGeom prst="rect">
            <a:avLst/>
          </a:prstGeom>
        </p:spPr>
      </p:pic>
      <p:sp>
        <p:nvSpPr>
          <p:cNvPr id="9" name="任意多边形: 形状 59"/>
          <p:cNvSpPr/>
          <p:nvPr userDrawn="1"/>
        </p:nvSpPr>
        <p:spPr>
          <a:xfrm flipH="1">
            <a:off x="0" y="-28324"/>
            <a:ext cx="12192000" cy="111162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  <a:gd name="connsiteX0-1" fmla="*/ 6297053 w 12192000"/>
              <a:gd name="connsiteY0-2" fmla="*/ 26613 h 723900"/>
              <a:gd name="connsiteX1-3" fmla="*/ 2755900 w 12192000"/>
              <a:gd name="connsiteY1-4" fmla="*/ 0 h 723900"/>
              <a:gd name="connsiteX2-5" fmla="*/ 4 w 12192000"/>
              <a:gd name="connsiteY2-6" fmla="*/ 0 h 723900"/>
              <a:gd name="connsiteX3-7" fmla="*/ 0 w 12192000"/>
              <a:gd name="connsiteY3-8" fmla="*/ 0 h 723900"/>
              <a:gd name="connsiteX4-9" fmla="*/ 0 w 12192000"/>
              <a:gd name="connsiteY4-10" fmla="*/ 723900 h 723900"/>
              <a:gd name="connsiteX5-11" fmla="*/ 1987354 w 12192000"/>
              <a:gd name="connsiteY5-12" fmla="*/ 723900 h 723900"/>
              <a:gd name="connsiteX6-13" fmla="*/ 2038350 w 12192000"/>
              <a:gd name="connsiteY6-14" fmla="*/ 717550 h 723900"/>
              <a:gd name="connsiteX7-15" fmla="*/ 2753650 w 12192000"/>
              <a:gd name="connsiteY7-16" fmla="*/ 288000 h 723900"/>
              <a:gd name="connsiteX8-17" fmla="*/ 12192000 w 12192000"/>
              <a:gd name="connsiteY8-18" fmla="*/ 288000 h 723900"/>
              <a:gd name="connsiteX9" fmla="*/ 6297053 w 12192000"/>
              <a:gd name="connsiteY9" fmla="*/ 26613 h 723900"/>
              <a:gd name="connsiteX0-19" fmla="*/ 6297053 w 6303056"/>
              <a:gd name="connsiteY0-20" fmla="*/ 26613 h 723900"/>
              <a:gd name="connsiteX1-21" fmla="*/ 2755900 w 6303056"/>
              <a:gd name="connsiteY1-22" fmla="*/ 0 h 723900"/>
              <a:gd name="connsiteX2-23" fmla="*/ 4 w 6303056"/>
              <a:gd name="connsiteY2-24" fmla="*/ 0 h 723900"/>
              <a:gd name="connsiteX3-25" fmla="*/ 0 w 6303056"/>
              <a:gd name="connsiteY3-26" fmla="*/ 0 h 723900"/>
              <a:gd name="connsiteX4-27" fmla="*/ 0 w 6303056"/>
              <a:gd name="connsiteY4-28" fmla="*/ 723900 h 723900"/>
              <a:gd name="connsiteX5-29" fmla="*/ 1987354 w 6303056"/>
              <a:gd name="connsiteY5-30" fmla="*/ 723900 h 723900"/>
              <a:gd name="connsiteX6-31" fmla="*/ 2038350 w 6303056"/>
              <a:gd name="connsiteY6-32" fmla="*/ 717550 h 723900"/>
              <a:gd name="connsiteX7-33" fmla="*/ 2753650 w 6303056"/>
              <a:gd name="connsiteY7-34" fmla="*/ 288000 h 723900"/>
              <a:gd name="connsiteX8-35" fmla="*/ 6303056 w 6303056"/>
              <a:gd name="connsiteY8-36" fmla="*/ 261387 h 723900"/>
              <a:gd name="connsiteX9-37" fmla="*/ 6297053 w 6303056"/>
              <a:gd name="connsiteY9-38" fmla="*/ 26613 h 723900"/>
              <a:gd name="connsiteX0-39" fmla="*/ 6312861 w 6312861"/>
              <a:gd name="connsiteY0-40" fmla="*/ 3253 h 723900"/>
              <a:gd name="connsiteX1-41" fmla="*/ 2755900 w 6312861"/>
              <a:gd name="connsiteY1-42" fmla="*/ 0 h 723900"/>
              <a:gd name="connsiteX2-43" fmla="*/ 4 w 6312861"/>
              <a:gd name="connsiteY2-44" fmla="*/ 0 h 723900"/>
              <a:gd name="connsiteX3-45" fmla="*/ 0 w 6312861"/>
              <a:gd name="connsiteY3-46" fmla="*/ 0 h 723900"/>
              <a:gd name="connsiteX4-47" fmla="*/ 0 w 6312861"/>
              <a:gd name="connsiteY4-48" fmla="*/ 723900 h 723900"/>
              <a:gd name="connsiteX5-49" fmla="*/ 1987354 w 6312861"/>
              <a:gd name="connsiteY5-50" fmla="*/ 723900 h 723900"/>
              <a:gd name="connsiteX6-51" fmla="*/ 2038350 w 6312861"/>
              <a:gd name="connsiteY6-52" fmla="*/ 717550 h 723900"/>
              <a:gd name="connsiteX7-53" fmla="*/ 2753650 w 6312861"/>
              <a:gd name="connsiteY7-54" fmla="*/ 288000 h 723900"/>
              <a:gd name="connsiteX8-55" fmla="*/ 6303056 w 6312861"/>
              <a:gd name="connsiteY8-56" fmla="*/ 261387 h 723900"/>
              <a:gd name="connsiteX9-57" fmla="*/ 6312861 w 6312861"/>
              <a:gd name="connsiteY9-58" fmla="*/ 3253 h 723900"/>
              <a:gd name="connsiteX0-59" fmla="*/ 6312861 w 6312861"/>
              <a:gd name="connsiteY0-60" fmla="*/ 3253 h 723900"/>
              <a:gd name="connsiteX1-61" fmla="*/ 2755900 w 6312861"/>
              <a:gd name="connsiteY1-62" fmla="*/ 0 h 723900"/>
              <a:gd name="connsiteX2-63" fmla="*/ 4 w 6312861"/>
              <a:gd name="connsiteY2-64" fmla="*/ 0 h 723900"/>
              <a:gd name="connsiteX3-65" fmla="*/ 0 w 6312861"/>
              <a:gd name="connsiteY3-66" fmla="*/ 0 h 723900"/>
              <a:gd name="connsiteX4-67" fmla="*/ 0 w 6312861"/>
              <a:gd name="connsiteY4-68" fmla="*/ 723900 h 723900"/>
              <a:gd name="connsiteX5-69" fmla="*/ 1987354 w 6312861"/>
              <a:gd name="connsiteY5-70" fmla="*/ 723900 h 723900"/>
              <a:gd name="connsiteX6-71" fmla="*/ 2038350 w 6312861"/>
              <a:gd name="connsiteY6-72" fmla="*/ 717550 h 723900"/>
              <a:gd name="connsiteX7-73" fmla="*/ 2753650 w 6312861"/>
              <a:gd name="connsiteY7-74" fmla="*/ 288000 h 723900"/>
              <a:gd name="connsiteX8-75" fmla="*/ 6312540 w 6312861"/>
              <a:gd name="connsiteY8-76" fmla="*/ 261387 h 723900"/>
              <a:gd name="connsiteX9-77" fmla="*/ 6312861 w 6312861"/>
              <a:gd name="connsiteY9-78" fmla="*/ 3253 h 723900"/>
              <a:gd name="connsiteX0-79" fmla="*/ 6312861 w 6312861"/>
              <a:gd name="connsiteY0-80" fmla="*/ 3253 h 723900"/>
              <a:gd name="connsiteX1-81" fmla="*/ 2755900 w 6312861"/>
              <a:gd name="connsiteY1-82" fmla="*/ 0 h 723900"/>
              <a:gd name="connsiteX2-83" fmla="*/ 4 w 6312861"/>
              <a:gd name="connsiteY2-84" fmla="*/ 0 h 723900"/>
              <a:gd name="connsiteX3-85" fmla="*/ 0 w 6312861"/>
              <a:gd name="connsiteY3-86" fmla="*/ 0 h 723900"/>
              <a:gd name="connsiteX4-87" fmla="*/ 0 w 6312861"/>
              <a:gd name="connsiteY4-88" fmla="*/ 723900 h 723900"/>
              <a:gd name="connsiteX5-89" fmla="*/ 1987354 w 6312861"/>
              <a:gd name="connsiteY5-90" fmla="*/ 723900 h 723900"/>
              <a:gd name="connsiteX6-91" fmla="*/ 2164841 w 6312861"/>
              <a:gd name="connsiteY6-92" fmla="*/ 717550 h 723900"/>
              <a:gd name="connsiteX7-93" fmla="*/ 2753650 w 6312861"/>
              <a:gd name="connsiteY7-94" fmla="*/ 288000 h 723900"/>
              <a:gd name="connsiteX8-95" fmla="*/ 6312540 w 6312861"/>
              <a:gd name="connsiteY8-96" fmla="*/ 261387 h 723900"/>
              <a:gd name="connsiteX9-97" fmla="*/ 6312861 w 6312861"/>
              <a:gd name="connsiteY9-98" fmla="*/ 3253 h 7239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37" y="connsiteY9-38"/>
              </a:cxn>
            </a:cxnLst>
            <a:rect l="l" t="t" r="r" b="b"/>
            <a:pathLst>
              <a:path w="6312861" h="723900">
                <a:moveTo>
                  <a:pt x="6312861" y="3253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164841" y="717550"/>
                </a:lnTo>
                <a:cubicBezTo>
                  <a:pt x="2623782" y="642783"/>
                  <a:pt x="2062367" y="364027"/>
                  <a:pt x="2753650" y="288000"/>
                </a:cubicBezTo>
                <a:cubicBezTo>
                  <a:pt x="3444933" y="211973"/>
                  <a:pt x="3166423" y="261387"/>
                  <a:pt x="6312540" y="261387"/>
                </a:cubicBezTo>
                <a:cubicBezTo>
                  <a:pt x="6312540" y="165387"/>
                  <a:pt x="6312861" y="99253"/>
                  <a:pt x="6312861" y="325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6DEEE2-1B35-64E4-2978-680DF026FF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84477" y="262391"/>
            <a:ext cx="4424600" cy="510815"/>
          </a:xfrm>
          <a:prstGeom prst="roundRect">
            <a:avLst>
              <a:gd name="adj" fmla="val 188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9553272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1353705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1729299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27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9" name="文本占位符 24"/>
          <p:cNvSpPr>
            <a:spLocks noGrp="1"/>
          </p:cNvSpPr>
          <p:nvPr>
            <p:ph type="body" sz="quarter" idx="13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/>
              <a:t>单击此处编辑母版文本样式</a:t>
            </a:r>
          </a:p>
        </p:txBody>
      </p:sp>
      <p:sp>
        <p:nvSpPr>
          <p:cNvPr id="30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26A7376-CB42-0A77-A097-C923EF467D95}"/>
              </a:ext>
            </a:extLst>
          </p:cNvPr>
          <p:cNvGrpSpPr/>
          <p:nvPr userDrawn="1"/>
        </p:nvGrpSpPr>
        <p:grpSpPr>
          <a:xfrm>
            <a:off x="99867" y="178229"/>
            <a:ext cx="1713731" cy="838728"/>
            <a:chOff x="5665671" y="3651673"/>
            <a:chExt cx="2044302" cy="100051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B814AD6-859A-AECD-67FD-C24F26C523C2}"/>
                </a:ext>
              </a:extLst>
            </p:cNvPr>
            <p:cNvGrpSpPr/>
            <p:nvPr userDrawn="1"/>
          </p:nvGrpSpPr>
          <p:grpSpPr>
            <a:xfrm>
              <a:off x="5665671" y="3651673"/>
              <a:ext cx="2044302" cy="434171"/>
              <a:chOff x="513205" y="625260"/>
              <a:chExt cx="5410075" cy="1148997"/>
            </a:xfrm>
          </p:grpSpPr>
          <p:pic>
            <p:nvPicPr>
              <p:cNvPr id="6" name="图片 5" descr="卡通人物&#10;&#10;中度可信度描述已自动生成">
                <a:extLst>
                  <a:ext uri="{FF2B5EF4-FFF2-40B4-BE49-F238E27FC236}">
                    <a16:creationId xmlns:a16="http://schemas.microsoft.com/office/drawing/2014/main" id="{6BFCFF82-E5AB-4037-C666-6C9CB4918F3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888381" y="676728"/>
                <a:ext cx="4034899" cy="1039587"/>
              </a:xfrm>
              <a:prstGeom prst="rect">
                <a:avLst/>
              </a:prstGeom>
            </p:spPr>
          </p:pic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D9F88B27-15D3-DF86-134C-5BF01A9E7C6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3205" y="625260"/>
                <a:ext cx="1148998" cy="1148997"/>
              </a:xfrm>
              <a:prstGeom prst="rect">
                <a:avLst/>
              </a:prstGeom>
            </p:spPr>
          </p:pic>
        </p:grpSp>
        <p:pic>
          <p:nvPicPr>
            <p:cNvPr id="4" name="图片 3" descr="徽标&#10;&#10;AI 生成的内容可能不正确。">
              <a:extLst>
                <a:ext uri="{FF2B5EF4-FFF2-40B4-BE49-F238E27FC236}">
                  <a16:creationId xmlns:a16="http://schemas.microsoft.com/office/drawing/2014/main" id="{42AFB8E8-4344-7D21-10ED-A4C27AA23B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665671" y="4158294"/>
              <a:ext cx="2006172" cy="4938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2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20323806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2235836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261143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/>
          <p:cNvSpPr>
            <a:spLocks noGrp="1"/>
          </p:cNvSpPr>
          <p:nvPr>
            <p:ph type="body" sz="quarter" idx="13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/>
              <a:t>单击此处编辑母版文本样式</a:t>
            </a:r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67E7C33-9F6E-4C2C-D347-280532FF0D23}"/>
              </a:ext>
            </a:extLst>
          </p:cNvPr>
          <p:cNvGrpSpPr/>
          <p:nvPr userDrawn="1"/>
        </p:nvGrpSpPr>
        <p:grpSpPr>
          <a:xfrm>
            <a:off x="99867" y="178229"/>
            <a:ext cx="1713731" cy="838728"/>
            <a:chOff x="5665671" y="3651673"/>
            <a:chExt cx="2044302" cy="100051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1C7BA43-2175-82C7-D9E4-02FB56D65670}"/>
                </a:ext>
              </a:extLst>
            </p:cNvPr>
            <p:cNvGrpSpPr/>
            <p:nvPr userDrawn="1"/>
          </p:nvGrpSpPr>
          <p:grpSpPr>
            <a:xfrm>
              <a:off x="5665671" y="3651673"/>
              <a:ext cx="2044302" cy="434171"/>
              <a:chOff x="513205" y="625260"/>
              <a:chExt cx="5410075" cy="1148997"/>
            </a:xfrm>
          </p:grpSpPr>
          <p:pic>
            <p:nvPicPr>
              <p:cNvPr id="6" name="图片 5" descr="卡通人物&#10;&#10;中度可信度描述已自动生成">
                <a:extLst>
                  <a:ext uri="{FF2B5EF4-FFF2-40B4-BE49-F238E27FC236}">
                    <a16:creationId xmlns:a16="http://schemas.microsoft.com/office/drawing/2014/main" id="{C8BEC19C-3569-6A8D-5274-A07182DED2E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888381" y="676728"/>
                <a:ext cx="4034899" cy="1039587"/>
              </a:xfrm>
              <a:prstGeom prst="rect">
                <a:avLst/>
              </a:prstGeom>
            </p:spPr>
          </p:pic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1A03FB55-3B0F-D0A2-7766-BB6E33E65B6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3205" y="625260"/>
                <a:ext cx="1148998" cy="1148997"/>
              </a:xfrm>
              <a:prstGeom prst="rect">
                <a:avLst/>
              </a:prstGeom>
            </p:spPr>
          </p:pic>
        </p:grpSp>
        <p:pic>
          <p:nvPicPr>
            <p:cNvPr id="4" name="图片 3" descr="徽标&#10;&#10;AI 生成的内容可能不正确。">
              <a:extLst>
                <a:ext uri="{FF2B5EF4-FFF2-40B4-BE49-F238E27FC236}">
                  <a16:creationId xmlns:a16="http://schemas.microsoft.com/office/drawing/2014/main" id="{0D16609C-17BF-4EFA-4A1B-FB8FB42768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665671" y="4158294"/>
              <a:ext cx="2006172" cy="4938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11450126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3107207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3482801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/>
          <p:cNvSpPr>
            <a:spLocks noGrp="1"/>
          </p:cNvSpPr>
          <p:nvPr>
            <p:ph type="body" sz="quarter" idx="13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/>
              <a:t>单击此处编辑母版文本样式</a:t>
            </a:r>
          </a:p>
        </p:txBody>
      </p: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7F89870-AC32-30D3-C744-22C0FD1B03C0}"/>
              </a:ext>
            </a:extLst>
          </p:cNvPr>
          <p:cNvGrpSpPr/>
          <p:nvPr userDrawn="1"/>
        </p:nvGrpSpPr>
        <p:grpSpPr>
          <a:xfrm>
            <a:off x="99867" y="178229"/>
            <a:ext cx="1713731" cy="838728"/>
            <a:chOff x="5665671" y="3651673"/>
            <a:chExt cx="2044302" cy="100051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65A2449-61C0-0F34-57B2-6B9629BDEDD6}"/>
                </a:ext>
              </a:extLst>
            </p:cNvPr>
            <p:cNvGrpSpPr/>
            <p:nvPr userDrawn="1"/>
          </p:nvGrpSpPr>
          <p:grpSpPr>
            <a:xfrm>
              <a:off x="5665671" y="3651673"/>
              <a:ext cx="2044302" cy="434171"/>
              <a:chOff x="513205" y="625260"/>
              <a:chExt cx="5410075" cy="1148997"/>
            </a:xfrm>
          </p:grpSpPr>
          <p:pic>
            <p:nvPicPr>
              <p:cNvPr id="6" name="图片 5" descr="卡通人物&#10;&#10;中度可信度描述已自动生成">
                <a:extLst>
                  <a:ext uri="{FF2B5EF4-FFF2-40B4-BE49-F238E27FC236}">
                    <a16:creationId xmlns:a16="http://schemas.microsoft.com/office/drawing/2014/main" id="{01A74E81-891B-84E7-F020-7846C310331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888381" y="676728"/>
                <a:ext cx="4034899" cy="1039587"/>
              </a:xfrm>
              <a:prstGeom prst="rect">
                <a:avLst/>
              </a:prstGeom>
            </p:spPr>
          </p:pic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0AC8C8F0-5A5A-C019-F03D-1E1823F558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3205" y="625260"/>
                <a:ext cx="1148998" cy="1148997"/>
              </a:xfrm>
              <a:prstGeom prst="rect">
                <a:avLst/>
              </a:prstGeom>
            </p:spPr>
          </p:pic>
        </p:grpSp>
        <p:pic>
          <p:nvPicPr>
            <p:cNvPr id="5" name="图片 4" descr="徽标&#10;&#10;AI 生成的内容可能不正确。">
              <a:extLst>
                <a:ext uri="{FF2B5EF4-FFF2-40B4-BE49-F238E27FC236}">
                  <a16:creationId xmlns:a16="http://schemas.microsoft.com/office/drawing/2014/main" id="{67219FA0-73F7-A575-DD95-CCFD2B5576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665671" y="4158294"/>
              <a:ext cx="2006172" cy="4938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065129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3989336"/>
            <a:ext cx="1981044" cy="905393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436493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/>
          <p:cNvSpPr>
            <a:spLocks noGrp="1"/>
          </p:cNvSpPr>
          <p:nvPr>
            <p:ph type="body" sz="quarter" idx="13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/>
              <a:t>单击此处编辑母版文本样式</a:t>
            </a:r>
          </a:p>
        </p:txBody>
      </p: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40AD4F0-A436-4D64-B658-92EDE13D2134}"/>
              </a:ext>
            </a:extLst>
          </p:cNvPr>
          <p:cNvGrpSpPr/>
          <p:nvPr userDrawn="1"/>
        </p:nvGrpSpPr>
        <p:grpSpPr>
          <a:xfrm>
            <a:off x="99867" y="178229"/>
            <a:ext cx="1713731" cy="838728"/>
            <a:chOff x="5665671" y="3651673"/>
            <a:chExt cx="2044302" cy="100051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C6F4673-0584-0C3E-E3CF-3F34A90041C9}"/>
                </a:ext>
              </a:extLst>
            </p:cNvPr>
            <p:cNvGrpSpPr/>
            <p:nvPr userDrawn="1"/>
          </p:nvGrpSpPr>
          <p:grpSpPr>
            <a:xfrm>
              <a:off x="5665671" y="3651673"/>
              <a:ext cx="2044302" cy="434171"/>
              <a:chOff x="513205" y="625260"/>
              <a:chExt cx="5410075" cy="1148997"/>
            </a:xfrm>
          </p:grpSpPr>
          <p:pic>
            <p:nvPicPr>
              <p:cNvPr id="6" name="图片 5" descr="卡通人物&#10;&#10;中度可信度描述已自动生成">
                <a:extLst>
                  <a:ext uri="{FF2B5EF4-FFF2-40B4-BE49-F238E27FC236}">
                    <a16:creationId xmlns:a16="http://schemas.microsoft.com/office/drawing/2014/main" id="{3B4F3453-B7F1-FA91-954D-667C712A440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888381" y="676728"/>
                <a:ext cx="4034899" cy="1039587"/>
              </a:xfrm>
              <a:prstGeom prst="rect">
                <a:avLst/>
              </a:prstGeom>
            </p:spPr>
          </p:pic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78957E5C-3737-9C05-1317-178EE76731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3205" y="625260"/>
                <a:ext cx="1148998" cy="1148997"/>
              </a:xfrm>
              <a:prstGeom prst="rect">
                <a:avLst/>
              </a:prstGeom>
            </p:spPr>
          </p:pic>
        </p:grpSp>
        <p:pic>
          <p:nvPicPr>
            <p:cNvPr id="5" name="图片 4" descr="徽标&#10;&#10;AI 生成的内容可能不正确。">
              <a:extLst>
                <a:ext uri="{FF2B5EF4-FFF2-40B4-BE49-F238E27FC236}">
                  <a16:creationId xmlns:a16="http://schemas.microsoft.com/office/drawing/2014/main" id="{E5B3D741-2656-DB5B-4DB3-3E28806BA3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665671" y="4158294"/>
              <a:ext cx="2006172" cy="4938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88379088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4877666"/>
            <a:ext cx="1981044" cy="88480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525326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边形 22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4" name="文本占位符 24"/>
          <p:cNvSpPr>
            <a:spLocks noGrp="1"/>
          </p:cNvSpPr>
          <p:nvPr>
            <p:ph type="body" sz="quarter" idx="13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/>
              <a:t>单击此处编辑母版文本样式</a:t>
            </a:r>
          </a:p>
        </p:txBody>
      </p: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5984" y="1097150"/>
            <a:ext cx="5188352" cy="518835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F1F4916-EA92-BB3A-C85C-3957D16F75FD}"/>
              </a:ext>
            </a:extLst>
          </p:cNvPr>
          <p:cNvGrpSpPr/>
          <p:nvPr userDrawn="1"/>
        </p:nvGrpSpPr>
        <p:grpSpPr>
          <a:xfrm>
            <a:off x="99867" y="178229"/>
            <a:ext cx="1713731" cy="838728"/>
            <a:chOff x="5665671" y="3651673"/>
            <a:chExt cx="2044302" cy="100051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6ADF37-E3C7-124A-DB0B-A93F6D22626F}"/>
                </a:ext>
              </a:extLst>
            </p:cNvPr>
            <p:cNvGrpSpPr/>
            <p:nvPr userDrawn="1"/>
          </p:nvGrpSpPr>
          <p:grpSpPr>
            <a:xfrm>
              <a:off x="5665671" y="3651673"/>
              <a:ext cx="2044302" cy="434171"/>
              <a:chOff x="513205" y="625260"/>
              <a:chExt cx="5410075" cy="1148997"/>
            </a:xfrm>
          </p:grpSpPr>
          <p:pic>
            <p:nvPicPr>
              <p:cNvPr id="6" name="图片 5" descr="卡通人物&#10;&#10;中度可信度描述已自动生成">
                <a:extLst>
                  <a:ext uri="{FF2B5EF4-FFF2-40B4-BE49-F238E27FC236}">
                    <a16:creationId xmlns:a16="http://schemas.microsoft.com/office/drawing/2014/main" id="{4B08D2FE-EC4F-60FD-1A23-21FCFFD411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1888381" y="676728"/>
                <a:ext cx="4034899" cy="1039587"/>
              </a:xfrm>
              <a:prstGeom prst="rect">
                <a:avLst/>
              </a:prstGeom>
            </p:spPr>
          </p:pic>
          <p:pic>
            <p:nvPicPr>
              <p:cNvPr id="7" name="图形 6">
                <a:extLst>
                  <a:ext uri="{FF2B5EF4-FFF2-40B4-BE49-F238E27FC236}">
                    <a16:creationId xmlns:a16="http://schemas.microsoft.com/office/drawing/2014/main" id="{5C9AB84A-0839-4029-9C21-25B7F04040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3205" y="625260"/>
                <a:ext cx="1148998" cy="1148997"/>
              </a:xfrm>
              <a:prstGeom prst="rect">
                <a:avLst/>
              </a:prstGeom>
            </p:spPr>
          </p:pic>
        </p:grpSp>
        <p:pic>
          <p:nvPicPr>
            <p:cNvPr id="5" name="图片 4" descr="徽标&#10;&#10;AI 生成的内容可能不正确。">
              <a:extLst>
                <a:ext uri="{FF2B5EF4-FFF2-40B4-BE49-F238E27FC236}">
                  <a16:creationId xmlns:a16="http://schemas.microsoft.com/office/drawing/2014/main" id="{0913EB38-6358-2EFE-09E3-C3AAF3BA82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665671" y="4158294"/>
              <a:ext cx="2006172" cy="4938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est-Liang/BUPTGranguationSlidesTemplate-International" TargetMode="External"/><Relationship Id="rId2" Type="http://schemas.openxmlformats.org/officeDocument/2006/relationships/hyperlink" Target="https://github.com/JiulongWang/BUPTGranguationPowerPointTemplat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32FD41-B5CD-FC43-4F3E-51657355D2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9549" y="324884"/>
            <a:ext cx="3095251" cy="404652"/>
          </a:xfrm>
        </p:spPr>
        <p:txBody>
          <a:bodyPr/>
          <a:lstStyle/>
          <a:p>
            <a:r>
              <a:rPr lang="zh-CN" altLang="en-US" dirty="0"/>
              <a:t>修改版式以及章节标题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D76B20-FCC4-417F-4F7B-DD67F4DC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744" y="822401"/>
            <a:ext cx="7122511" cy="12215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BF4B22-AE7B-FB13-5F68-483826839EE0}"/>
              </a:ext>
            </a:extLst>
          </p:cNvPr>
          <p:cNvSpPr txBox="1"/>
          <p:nvPr/>
        </p:nvSpPr>
        <p:spPr>
          <a:xfrm>
            <a:off x="4430110" y="2043994"/>
            <a:ext cx="3331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Step1: </a:t>
            </a:r>
            <a:r>
              <a:rPr kumimoji="1" lang="zh-CN" altLang="en-US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在</a:t>
            </a:r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【</a:t>
            </a:r>
            <a:r>
              <a:rPr kumimoji="1" lang="zh-CN" altLang="en-US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视图</a:t>
            </a:r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】</a:t>
            </a:r>
            <a:r>
              <a:rPr kumimoji="1" lang="zh-CN" altLang="en-US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中点击</a:t>
            </a:r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【</a:t>
            </a:r>
            <a:r>
              <a:rPr kumimoji="1" lang="zh-CN" altLang="en-US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幻灯片母版</a:t>
            </a:r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】</a:t>
            </a:r>
            <a:endParaRPr kumimoji="1" lang="zh-CN" altLang="en-US" sz="1200" spc="110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7746D1-C104-326C-047D-850B4588C43D}"/>
              </a:ext>
            </a:extLst>
          </p:cNvPr>
          <p:cNvSpPr txBox="1"/>
          <p:nvPr/>
        </p:nvSpPr>
        <p:spPr>
          <a:xfrm>
            <a:off x="3097924" y="6282124"/>
            <a:ext cx="5996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Step2: </a:t>
            </a:r>
            <a:r>
              <a:rPr kumimoji="1" lang="zh-CN" altLang="en-US" sz="1200" spc="11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ea typeface="微软雅黑" panose="020B0503020204020204" pitchFamily="34" charset="-122"/>
              </a:rPr>
              <a:t>你可以充分调整界面元素，或者改变章节标题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0628E6-CFAC-94DC-CF84-CCF791E5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9" y="2409276"/>
            <a:ext cx="6820678" cy="342108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E95F903-8D69-6C0F-3905-17A15052F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8" y="2409276"/>
            <a:ext cx="6295052" cy="33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4EC2A89-1EF2-E3CA-FE97-0690426600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71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7081F9-6A60-D59C-D361-13A7605353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69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1CE10B-293D-8398-8E7B-DD676C6E0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6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20D996-75B9-10AD-DF24-9F20C530A7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96249" y="3133725"/>
            <a:ext cx="10483750" cy="590550"/>
          </a:xfrm>
        </p:spPr>
        <p:txBody>
          <a:bodyPr/>
          <a:lstStyle/>
          <a:p>
            <a:r>
              <a:rPr kumimoji="1" lang="en-US" altLang="zh-CN" sz="4000" dirty="0"/>
              <a:t>Thanks for Listening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9448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路旁的建筑&#10;&#10;描述已自动生成">
            <a:extLst>
              <a:ext uri="{FF2B5EF4-FFF2-40B4-BE49-F238E27FC236}">
                <a16:creationId xmlns:a16="http://schemas.microsoft.com/office/drawing/2014/main" id="{8EA37FE9-B628-4457-9DFB-B4789F32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162" y="826230"/>
            <a:ext cx="4591983" cy="2315125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8E0EB672-E830-2CD5-71AA-F037EAB27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3462" y="3642289"/>
            <a:ext cx="2315125" cy="23151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FD6B36-DC8D-A294-7880-4A5976764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416" y="3908771"/>
            <a:ext cx="1892812" cy="48768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4469296-F9A7-5ABF-D009-8C1DB4B3A2C4}"/>
              </a:ext>
            </a:extLst>
          </p:cNvPr>
          <p:cNvSpPr txBox="1"/>
          <p:nvPr/>
        </p:nvSpPr>
        <p:spPr>
          <a:xfrm>
            <a:off x="1847461" y="3228392"/>
            <a:ext cx="254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背景图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kumimoji="1" lang="zh-CN" altLang="en-US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56319A-1284-E80B-B71D-E9EDB52C95B7}"/>
              </a:ext>
            </a:extLst>
          </p:cNvPr>
          <p:cNvSpPr txBox="1"/>
          <p:nvPr/>
        </p:nvSpPr>
        <p:spPr>
          <a:xfrm>
            <a:off x="7803413" y="3228392"/>
            <a:ext cx="254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背景图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kumimoji="1" lang="zh-CN" altLang="en-US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EF570D-FA88-B0BE-02B0-162E3A70ACF9}"/>
              </a:ext>
            </a:extLst>
          </p:cNvPr>
          <p:cNvSpPr txBox="1"/>
          <p:nvPr/>
        </p:nvSpPr>
        <p:spPr>
          <a:xfrm>
            <a:off x="2073462" y="6044451"/>
            <a:ext cx="254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校徽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F3FDF9-8DEE-167E-7E59-6119D2265533}"/>
              </a:ext>
            </a:extLst>
          </p:cNvPr>
          <p:cNvSpPr txBox="1"/>
          <p:nvPr/>
        </p:nvSpPr>
        <p:spPr>
          <a:xfrm>
            <a:off x="7875037" y="4551183"/>
            <a:ext cx="254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北京邮电大学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A593FA2C-49E4-582B-9F75-DA1D8BDD53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图片资源</a:t>
            </a:r>
          </a:p>
        </p:txBody>
      </p:sp>
      <p:pic>
        <p:nvPicPr>
          <p:cNvPr id="26" name="图片 25" descr="树林间的小路&#10;&#10;描述已自动生成">
            <a:extLst>
              <a:ext uri="{FF2B5EF4-FFF2-40B4-BE49-F238E27FC236}">
                <a16:creationId xmlns:a16="http://schemas.microsoft.com/office/drawing/2014/main" id="{B81B111B-AB52-8009-C16F-8F9DAD50B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213" y="780545"/>
            <a:ext cx="4707318" cy="2373273"/>
          </a:xfrm>
          <a:prstGeom prst="rect">
            <a:avLst/>
          </a:prstGeom>
        </p:spPr>
      </p:pic>
      <p:pic>
        <p:nvPicPr>
          <p:cNvPr id="4" name="图片 3" descr="徽标&#10;&#10;AI 生成的内容可能不正确。">
            <a:extLst>
              <a:ext uri="{FF2B5EF4-FFF2-40B4-BE49-F238E27FC236}">
                <a16:creationId xmlns:a16="http://schemas.microsoft.com/office/drawing/2014/main" id="{109B376A-118F-1C00-7FAC-07775C6A9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49" y="5096770"/>
            <a:ext cx="2855727" cy="7030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821BF1-B4EF-211E-7BAB-837831CC29BA}"/>
              </a:ext>
            </a:extLst>
          </p:cNvPr>
          <p:cNvSpPr txBox="1"/>
          <p:nvPr/>
        </p:nvSpPr>
        <p:spPr>
          <a:xfrm>
            <a:off x="7810449" y="6044451"/>
            <a:ext cx="254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QM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校徽</a:t>
            </a:r>
          </a:p>
        </p:txBody>
      </p:sp>
    </p:spTree>
    <p:extLst>
      <p:ext uri="{BB962C8B-B14F-4D97-AF65-F5344CB8AC3E}">
        <p14:creationId xmlns:p14="http://schemas.microsoft.com/office/powerpoint/2010/main" val="38671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0052A43-CEFE-655D-7F85-2C2AF17CC759}"/>
              </a:ext>
            </a:extLst>
          </p:cNvPr>
          <p:cNvSpPr txBox="1"/>
          <p:nvPr/>
        </p:nvSpPr>
        <p:spPr>
          <a:xfrm>
            <a:off x="1547533" y="2921168"/>
            <a:ext cx="9096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这个模板改自</a:t>
            </a:r>
            <a:endParaRPr kumimoji="1" lang="en-US" altLang="zh-CN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  <a:hlinkClick r:id="rId2"/>
              </a:rPr>
              <a:t>https://github.com/JiulongWang/BUPTGranguationPowerPointTemplate</a:t>
            </a:r>
            <a:endParaRPr kumimoji="1" lang="en-US" altLang="zh-CN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感兴趣请前往</a:t>
            </a:r>
            <a:r>
              <a:rPr lang="zh-CN" altLang="en-US" sz="2000" dirty="0">
                <a:hlinkClick r:id="rId3"/>
              </a:rPr>
              <a:t>这个</a:t>
            </a:r>
            <a:r>
              <a:rPr lang="en-US" altLang="zh-CN" sz="2000" dirty="0">
                <a:hlinkClick r:id="rId3"/>
              </a:rPr>
              <a:t>GitHub</a:t>
            </a:r>
            <a:r>
              <a:rPr lang="zh-CN" altLang="en-US" sz="2000" dirty="0">
                <a:hlinkClick r:id="rId3"/>
              </a:rPr>
              <a:t>页面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详细了解</a:t>
            </a:r>
            <a:endParaRPr kumimoji="1" lang="en-US" altLang="zh-CN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080E2B-05AC-BDFF-693A-CCF83F0E22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相关连接</a:t>
            </a:r>
          </a:p>
        </p:txBody>
      </p:sp>
    </p:spTree>
    <p:extLst>
      <p:ext uri="{BB962C8B-B14F-4D97-AF65-F5344CB8AC3E}">
        <p14:creationId xmlns:p14="http://schemas.microsoft.com/office/powerpoint/2010/main" val="408633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95AF801-3E0A-CF5A-D515-9EF16F7F6B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19604" y="2894543"/>
            <a:ext cx="9552791" cy="53445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15">
            <a:extLst>
              <a:ext uri="{FF2B5EF4-FFF2-40B4-BE49-F238E27FC236}">
                <a16:creationId xmlns:a16="http://schemas.microsoft.com/office/drawing/2014/main" id="{9600B8F3-240B-210D-8E16-9A8AD99E7F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96249" y="3641807"/>
            <a:ext cx="10483750" cy="312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en-GB" altLang="zh-CN" sz="1800" b="1" kern="1200" dirty="0">
                <a:solidFill>
                  <a:srgbClr val="3F70C4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-GB" altLang="zh-CN" dirty="0"/>
              <a:t>Here is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English name of your thesis</a:t>
            </a:r>
            <a:r>
              <a:rPr kumimoji="1" lang="en-GB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290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5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3059370-5F6A-666A-42BA-F4949F02E4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3187E-24B1-9397-9059-D7E1972CCB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A6303B-1AF0-A017-A38F-312CFB297885}"/>
              </a:ext>
            </a:extLst>
          </p:cNvPr>
          <p:cNvSpPr txBox="1"/>
          <p:nvPr/>
        </p:nvSpPr>
        <p:spPr>
          <a:xfrm>
            <a:off x="1147064" y="1594240"/>
            <a:ext cx="3718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01</a:t>
            </a:r>
            <a:endParaRPr lang="zh-CN" altLang="en-US" sz="239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582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2A82C-D874-528D-0501-8119E9B82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07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48973-FADB-CD92-1817-47EBA38322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653B59-6A41-9885-5257-E161ED8458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01E342-288F-CF70-F579-7899032F1206}"/>
              </a:ext>
            </a:extLst>
          </p:cNvPr>
          <p:cNvSpPr txBox="1"/>
          <p:nvPr/>
        </p:nvSpPr>
        <p:spPr>
          <a:xfrm>
            <a:off x="1147064" y="1594240"/>
            <a:ext cx="3718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02</a:t>
            </a:r>
            <a:endParaRPr lang="zh-CN" altLang="en-US" sz="239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49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E1672F-E0F1-38BF-EE5B-4FEB87345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1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c7146e7-6afa-4c29-b81a-e6fc6abeb316"/>
  <p:tag name="COMMONDATA" val="eyJoZGlkIjoiMzFmZTdhNmE4YWRiZDA5ZDkzNmUyMzI3MzZhYjNjMj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2000" spc="11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答辩模板.pptx" id="{1B0D3C01-00E3-449F-B3FC-F58E03C4D680}" vid="{2C7F7A07-B34F-4C71-93B7-C8F5D698653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答辩模板</Template>
  <TotalTime>92</TotalTime>
  <Words>78</Words>
  <Application>Microsoft Office PowerPoint</Application>
  <PresentationFormat>宽屏</PresentationFormat>
  <Paragraphs>17</Paragraphs>
  <Slides>13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 Unicode MS</vt:lpstr>
      <vt:lpstr>等线</vt:lpstr>
      <vt:lpstr>Microsoft YaHei</vt:lpstr>
      <vt:lpstr>Microsoft YaHei</vt:lpstr>
      <vt:lpstr>Arial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Jaylone; Guest Liang</dc:creator>
  <cp:lastModifiedBy>Guest Liang</cp:lastModifiedBy>
  <cp:revision>46</cp:revision>
  <dcterms:created xsi:type="dcterms:W3CDTF">2023-05-24T09:55:09Z</dcterms:created>
  <dcterms:modified xsi:type="dcterms:W3CDTF">2025-02-20T06:13:02Z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3D90FF0ED4B74E30846AAC9616314A11_12</vt:lpwstr>
  </property>
  <property fmtid="{D5CDD505-2E9C-101B-9397-08002B2CF9AE}" pid="3" name="KSOProductBuildVer">
    <vt:lpwstr>2052-11.1.0.14036</vt:lpwstr>
  </property>
</Properties>
</file>